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0" r:id="rId2"/>
    <p:sldId id="256" r:id="rId3"/>
    <p:sldId id="257" r:id="rId4"/>
    <p:sldId id="271" r:id="rId5"/>
    <p:sldId id="258" r:id="rId6"/>
    <p:sldId id="272" r:id="rId7"/>
    <p:sldId id="273" r:id="rId8"/>
    <p:sldId id="274" r:id="rId9"/>
    <p:sldId id="259" r:id="rId10"/>
    <p:sldId id="275" r:id="rId11"/>
    <p:sldId id="260" r:id="rId12"/>
    <p:sldId id="276" r:id="rId13"/>
    <p:sldId id="277" r:id="rId14"/>
    <p:sldId id="279" r:id="rId15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6"/>
    </p:embeddedFont>
    <p:embeddedFont>
      <p:font typeface="나눔스퀘어 Light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배달의민족 한나체 Pro" panose="020B0600000101010101" pitchFamily="50" charset="-127"/>
      <p:regular r:id="rId20"/>
    </p:embeddedFont>
    <p:embeddedFont>
      <p:font typeface="서울남산체 M" panose="020206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73" userDrawn="1">
          <p15:clr>
            <a:srgbClr val="A4A3A4"/>
          </p15:clr>
        </p15:guide>
        <p15:guide id="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275"/>
    <a:srgbClr val="355DA5"/>
    <a:srgbClr val="547DC8"/>
    <a:srgbClr val="AAB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48" y="930"/>
      </p:cViewPr>
      <p:guideLst>
        <p:guide orient="horz" pos="2160"/>
        <p:guide pos="3840"/>
        <p:guide pos="7673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B3D3C-FE1E-4CC9-9300-863C5EB31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A518B1-0DCB-4C89-8771-922E73253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69174-DC49-4D43-9F0E-414302577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133B6-06A8-4B23-A1D9-16FC953A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A1BF9-AD4E-4F88-9145-C7F86F4E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9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819FE-9E81-4091-98EE-D8CDEBDF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C448EF-CFDD-4659-8A9F-E3B41443D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04EF7-5A48-456D-BE66-E7E444DD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1A82B-A02B-438E-89BE-80CB172E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A1D5A7-221E-4BC4-BFB4-214B538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40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F3A2A3-2477-44B6-B108-7B6D7285B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E2C92B-A25A-40BF-94EB-8CA26DA08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4461AB-FAE8-45B9-95AE-C2D63C91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691A8-D74B-46C1-AAF1-FB235C91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E2F1B-FCE6-4446-83DB-EE7CC7201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6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82376-B372-4D14-9E59-6FCBB639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05A37-B203-4367-8F1C-513DC3DD4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A6E8A-AEF2-432E-A343-20F3B852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C8939A-DD54-44BA-A418-0CE295B9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B1F3D-7E67-4E1B-8E7A-1A3CBA39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34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C8D8B-48CC-4937-A5ED-798F9DDBE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F57B6-3B7E-4D7C-9767-9CB2B97A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8EE91-1CAD-497A-BF90-92B318A2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BA402-3562-4285-ABDC-CDFCFFCB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1D642C-B459-450A-8551-5A686BE2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1964D-B66F-4374-85C6-CA17FEFFA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B7D02C-A94A-4BCE-A0AC-929DD0625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9D9C5D-7FE2-442B-AA49-32C5769E8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AC0A4D-AA35-4C39-98D7-CB077EFC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94482-2D63-4CAA-93FA-A115810B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32E909-227E-41FE-9E2E-0BA25395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19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C0787-8AA0-418D-89A5-DC401501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8EB1C0-A67D-4D46-9EF2-CC71C28F6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0F31D7-1CA4-4382-B8C5-609919220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E05A89-28DB-42C7-AA80-B5500FECC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9C4FDC-4DDC-4C4C-A079-F85891B41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CB246C-2DB8-4B0D-B298-DD6A929F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D079D1-B31B-4900-9C4F-503A7F5E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A412EB-0FFB-4452-BED0-9F09EEB8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1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FB426-CBF4-4ECC-9957-06B543A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B03930-9480-464B-9E45-7445ADAE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D7C32A-D4AF-4F10-81A6-08966CC5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C13D2A-5A54-42B1-805A-2B1D8D99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12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F0EB52-FF18-4C79-9592-AE6D510B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971954-6F16-4068-97BF-538410EE1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C8A27D-877C-4E45-BB18-1460EB35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34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0449B-42FE-4B9A-898A-8EB9F882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D45F1-EA7A-4114-AE14-67CC971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A83A3C-A6E0-449C-991A-3BB850922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2AB16D-C358-4F2F-B4A6-7D246A13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4A7901-59F9-4B51-8D4A-9B6C9736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3529B8-7015-49C0-8247-D6E08A01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08C90-D13E-44DC-83EE-9DB18D0A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5394F5-78C0-4A47-942B-D4244E4A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EE3005-6299-4568-931F-E16B0EDF3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4DA3AD-D829-4DA5-941A-D23C787E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A7CEBC-A22E-4CEA-9545-0B8B8D45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5ED333-625A-4750-92F9-A8C95CDC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3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5A15D9-D5B1-46BA-842C-0D44BCCD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4929BE-32B1-4BED-B837-CB6735163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F77AD-88EA-4CBD-978D-771F8A842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8124-3544-4C1D-A0D4-17FB8D6B760F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39D7C7-503C-49F2-ABF6-F27142B98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AC8AE-52B8-42C3-A822-85B609DF9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3621B-10A0-4E27-8DB5-84CECD671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4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6.png"/><Relationship Id="rId7" Type="http://schemas.openxmlformats.org/officeDocument/2006/relationships/image" Target="../media/image3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7.svg"/><Relationship Id="rId9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9.svg"/><Relationship Id="rId4" Type="http://schemas.openxmlformats.org/officeDocument/2006/relationships/image" Target="../media/image7.sv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sv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FB0E64-9D16-4992-9C56-7BB292DC95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14300" y="-1"/>
            <a:ext cx="12306300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solidFill>
            <a:schemeClr val="accent5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686306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3" y="2224923"/>
            <a:ext cx="7923931" cy="1466852"/>
          </a:xfrm>
        </p:spPr>
        <p:txBody>
          <a:bodyPr>
            <a:no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창대한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최종 발표 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9106189" y="6093782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11364799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9" name="그래픽 18" descr="집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64097" y="2297801"/>
              <a:ext cx="1076778" cy="10767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7791789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8027904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5943708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836771" y="3483422"/>
              <a:ext cx="923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26706" y="4116461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강의 시작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9951981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7" name="그래픽 26" descr="집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9768" y="2297801"/>
              <a:ext cx="1076778" cy="10767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287460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523575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7832632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1" name="그래픽 30" descr="집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2001" y="2297801"/>
              <a:ext cx="1076778" cy="10767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75808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526FF26-5DAF-4AF6-A786-0055172605C4}"/>
              </a:ext>
            </a:extLst>
          </p:cNvPr>
          <p:cNvSpPr txBox="1"/>
          <p:nvPr/>
        </p:nvSpPr>
        <p:spPr>
          <a:xfrm>
            <a:off x="4036612" y="593280"/>
            <a:ext cx="2219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6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78E9F0F-FA87-4660-9A7C-D3CD02A0A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42" y="567880"/>
            <a:ext cx="487065" cy="4870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30A72F-59CE-471D-A91A-67C95F8A9484}"/>
              </a:ext>
            </a:extLst>
          </p:cNvPr>
          <p:cNvSpPr txBox="1"/>
          <p:nvPr/>
        </p:nvSpPr>
        <p:spPr>
          <a:xfrm>
            <a:off x="3773474" y="1204551"/>
            <a:ext cx="3661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DB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설계</a:t>
            </a:r>
            <a:endParaRPr lang="en-US" altLang="ko-KR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로그인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회원가입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로그아웃</a:t>
            </a: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5C78167C-1DFA-47FA-A232-2A4108A7C3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16" t="21093" b="6788"/>
          <a:stretch/>
        </p:blipFill>
        <p:spPr>
          <a:xfrm>
            <a:off x="2879156" y="2035666"/>
            <a:ext cx="5979116" cy="33109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4B2684C4-3416-4161-9D53-E411109258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92"/>
          <a:stretch/>
        </p:blipFill>
        <p:spPr>
          <a:xfrm>
            <a:off x="6656249" y="2035666"/>
            <a:ext cx="5313190" cy="46177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8387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7595527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64097" y="2300843"/>
              <a:ext cx="1076778" cy="107069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8029247" y="3512458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Result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7718525" y="4116461"/>
              <a:ext cx="1502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결과물 및 설문조사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9240150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3" name="그래픽 22" descr="집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565745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01860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7898515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7" name="그래픽 26" descr="집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59768" y="2297801"/>
              <a:ext cx="1076778" cy="10767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287460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523575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6985869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1" name="그래픽 30" descr="집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2001" y="2297801"/>
              <a:ext cx="1076778" cy="10767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75808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3CBAF22-2AEA-47C3-9694-1E8ADF22B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78" y="1911028"/>
            <a:ext cx="3878263" cy="44323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6099D7-4CFF-4EF6-A3E1-0F1BE32DA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98" y="1889593"/>
            <a:ext cx="3897018" cy="44537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DD0147C-C5CA-4549-B8B5-93C2FD5AF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3388" y="174884"/>
            <a:ext cx="679575" cy="6795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0F65727-8132-4B9B-89E6-81D158B4E0BC}"/>
              </a:ext>
            </a:extLst>
          </p:cNvPr>
          <p:cNvSpPr txBox="1"/>
          <p:nvPr/>
        </p:nvSpPr>
        <p:spPr>
          <a:xfrm>
            <a:off x="4684312" y="433814"/>
            <a:ext cx="2219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결과물</a:t>
            </a:r>
            <a:endParaRPr lang="ko-KR" altLang="en-US" sz="20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8FB23B-A56E-43C9-A632-C51EECA7AD26}"/>
              </a:ext>
            </a:extLst>
          </p:cNvPr>
          <p:cNvSpPr txBox="1"/>
          <p:nvPr/>
        </p:nvSpPr>
        <p:spPr>
          <a:xfrm>
            <a:off x="4684312" y="1203198"/>
            <a:ext cx="1200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회원가입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FCC0F1-AA0F-4486-A44E-26DF0560447E}"/>
              </a:ext>
            </a:extLst>
          </p:cNvPr>
          <p:cNvSpPr txBox="1"/>
          <p:nvPr/>
        </p:nvSpPr>
        <p:spPr>
          <a:xfrm>
            <a:off x="9250223" y="1203198"/>
            <a:ext cx="82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66470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7595527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64097" y="2300843"/>
              <a:ext cx="1076778" cy="107069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8029247" y="3512458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Result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7718525" y="4116461"/>
              <a:ext cx="1502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결과물 및 설문조사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9240150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3" name="그래픽 22" descr="집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565745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01860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7898515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7" name="그래픽 26" descr="집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59768" y="2297801"/>
              <a:ext cx="1076778" cy="10767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287460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523575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6985869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1" name="그래픽 30" descr="집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2001" y="2297801"/>
              <a:ext cx="1076778" cy="10767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75808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0F65727-8132-4B9B-89E6-81D158B4E0BC}"/>
              </a:ext>
            </a:extLst>
          </p:cNvPr>
          <p:cNvSpPr txBox="1"/>
          <p:nvPr/>
        </p:nvSpPr>
        <p:spPr>
          <a:xfrm>
            <a:off x="4986239" y="526721"/>
            <a:ext cx="2219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설문조사</a:t>
            </a:r>
            <a:endParaRPr lang="ko-KR" altLang="en-US" sz="20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1B34671-6686-471C-8E6C-64F5CC7E2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530" y="177800"/>
            <a:ext cx="936692" cy="93669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2C09290-B5E9-453F-B742-5B1990BA9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58" y="1275046"/>
            <a:ext cx="3434688" cy="4192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D3B9AC3-9A5E-4C35-BD63-8E6FB603C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18" y="1524000"/>
            <a:ext cx="3302000" cy="467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7B0560FC-C58C-49F5-B9D8-74DD065E5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318" y="1792914"/>
            <a:ext cx="3517279" cy="4940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25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7595527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64097" y="2300843"/>
              <a:ext cx="1076778" cy="107069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8029247" y="3512458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Result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7718525" y="4116461"/>
              <a:ext cx="1502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결과물 및 설문조사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9240150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3" name="그래픽 22" descr="집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565745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01860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7898515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7" name="그래픽 26" descr="집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59768" y="2297801"/>
              <a:ext cx="1076778" cy="10767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287460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523575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6985869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1" name="그래픽 30" descr="집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2001" y="2297801"/>
              <a:ext cx="1076778" cy="10767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75808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0F65727-8132-4B9B-89E6-81D158B4E0BC}"/>
              </a:ext>
            </a:extLst>
          </p:cNvPr>
          <p:cNvSpPr txBox="1"/>
          <p:nvPr/>
        </p:nvSpPr>
        <p:spPr>
          <a:xfrm>
            <a:off x="4986239" y="526721"/>
            <a:ext cx="2219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설문조사 종합</a:t>
            </a:r>
            <a:endParaRPr lang="ko-KR" altLang="en-US" sz="20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1B34671-6686-471C-8E6C-64F5CC7E2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530" y="177800"/>
            <a:ext cx="936692" cy="93669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BA20A9C-249F-46F1-A1DE-19EA25331391}"/>
              </a:ext>
            </a:extLst>
          </p:cNvPr>
          <p:cNvSpPr txBox="1"/>
          <p:nvPr/>
        </p:nvSpPr>
        <p:spPr>
          <a:xfrm>
            <a:off x="4004743" y="2066968"/>
            <a:ext cx="2219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제일고 </a:t>
            </a:r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</a:t>
            </a:r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</a:t>
            </a:r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20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05DAC9-7ACD-4F6E-8796-FE7A0199BBB6}"/>
              </a:ext>
            </a:extLst>
          </p:cNvPr>
          <p:cNvSpPr txBox="1"/>
          <p:nvPr/>
        </p:nvSpPr>
        <p:spPr>
          <a:xfrm>
            <a:off x="9085099" y="2066967"/>
            <a:ext cx="2459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제일여고 </a:t>
            </a:r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</a:t>
            </a:r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</a:t>
            </a:r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20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443E79C7-F2E5-4AB5-972D-068C4BB18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7400" y="1584698"/>
            <a:ext cx="1015663" cy="1015663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B442A5FF-0109-4AD6-9BFA-4EF66732B8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7934" y="1584698"/>
            <a:ext cx="1015663" cy="10156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1DFF19B-8656-4787-BF10-E45C61A1C19B}"/>
              </a:ext>
            </a:extLst>
          </p:cNvPr>
          <p:cNvSpPr txBox="1"/>
          <p:nvPr/>
        </p:nvSpPr>
        <p:spPr>
          <a:xfrm>
            <a:off x="4987763" y="2856690"/>
            <a:ext cx="443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Q1. 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창대한 동아리 멘토 프로그램 만족도</a:t>
            </a:r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20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967105-143F-4EDA-8D1B-316C4CCB0621}"/>
              </a:ext>
            </a:extLst>
          </p:cNvPr>
          <p:cNvSpPr txBox="1"/>
          <p:nvPr/>
        </p:nvSpPr>
        <p:spPr>
          <a:xfrm>
            <a:off x="8858272" y="3441401"/>
            <a:ext cx="2548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매우 그렇다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6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명</a:t>
            </a:r>
            <a:endParaRPr lang="en-US" altLang="ko-KR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그렇다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        3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2B9912-90F8-4DCA-BDFA-AFFA047B24BF}"/>
              </a:ext>
            </a:extLst>
          </p:cNvPr>
          <p:cNvSpPr txBox="1"/>
          <p:nvPr/>
        </p:nvSpPr>
        <p:spPr>
          <a:xfrm>
            <a:off x="3636718" y="3426745"/>
            <a:ext cx="2548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매우 그렇다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4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명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A9614F-A31E-4BC2-8D2A-AF1E87D7AB7B}"/>
              </a:ext>
            </a:extLst>
          </p:cNvPr>
          <p:cNvSpPr txBox="1"/>
          <p:nvPr/>
        </p:nvSpPr>
        <p:spPr>
          <a:xfrm>
            <a:off x="4987763" y="4524912"/>
            <a:ext cx="443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Q2. 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참가 후 좋았던 점</a:t>
            </a:r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개선사항</a:t>
            </a:r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20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966461-65A8-4BC6-9BC0-DABA8D8A162A}"/>
              </a:ext>
            </a:extLst>
          </p:cNvPr>
          <p:cNvSpPr txBox="1"/>
          <p:nvPr/>
        </p:nvSpPr>
        <p:spPr>
          <a:xfrm>
            <a:off x="2788959" y="5273302"/>
            <a:ext cx="3308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시간이 부족하여 더 자세히 배우지 못한 점이 아쉽다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</a:p>
          <a:p>
            <a:pPr marL="342900" indent="-342900">
              <a:buFontTx/>
              <a:buChar char="-"/>
            </a:pPr>
            <a:endParaRPr lang="en-US" altLang="ko-KR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A78E78-B733-4E4A-9DDE-A2629F9DB360}"/>
              </a:ext>
            </a:extLst>
          </p:cNvPr>
          <p:cNvSpPr txBox="1"/>
          <p:nvPr/>
        </p:nvSpPr>
        <p:spPr>
          <a:xfrm>
            <a:off x="7756004" y="5167072"/>
            <a:ext cx="3776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만나서 했으면 더 좋았을 것 같다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7D427B-9A0E-4B83-BF2A-CF7E9D58C617}"/>
              </a:ext>
            </a:extLst>
          </p:cNvPr>
          <p:cNvSpPr txBox="1"/>
          <p:nvPr/>
        </p:nvSpPr>
        <p:spPr>
          <a:xfrm>
            <a:off x="7756004" y="5677250"/>
            <a:ext cx="443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진로를 결정하는데 많은 도움이 되었다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C772C691-3BC9-4936-BAC2-A3176F5CE2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1793" y="4015945"/>
            <a:ext cx="888716" cy="88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FB0E64-9D16-4992-9C56-7BB292DC95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14300" y="-1"/>
            <a:ext cx="12306300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solidFill>
            <a:schemeClr val="accent5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686306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3" y="2224923"/>
            <a:ext cx="7923931" cy="1466852"/>
          </a:xfrm>
        </p:spPr>
        <p:txBody>
          <a:bodyPr>
            <a:noAutofit/>
          </a:bodyPr>
          <a:lstStyle/>
          <a:p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Thank you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9106189" y="6093782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4282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14514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64097" y="2298998"/>
              <a:ext cx="1076778" cy="107438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8143584" y="3512458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Result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7623951" y="4116461"/>
              <a:ext cx="1691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결과물 및 설문조사</a:t>
              </a:r>
              <a:endParaRPr lang="ko-KR" altLang="en-US" sz="1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622387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887427" y="3512458"/>
              <a:ext cx="923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26707" y="4116461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강의 시작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463344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33741" y="2323078"/>
              <a:ext cx="1024082" cy="102622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810871" y="3502049"/>
              <a:ext cx="7873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Plan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441822" y="4116461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계획 및 시간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510779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7580" y="2243380"/>
              <a:ext cx="1185620" cy="118562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5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Education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84628" y="4116461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주제 선정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7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11364799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9" name="그래픽 18" descr="집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64097" y="2297801"/>
              <a:ext cx="1076778" cy="10767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7791789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8027904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11972672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3" name="그래픽 22" descr="집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565745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01860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11813629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7" name="그래픽 26" descr="집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9768" y="2297801"/>
              <a:ext cx="1076778" cy="10767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287460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523575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1306429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60620" y="2243380"/>
              <a:ext cx="1179540" cy="118562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263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Education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85426" y="4116461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주제 선정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10788BF-5101-47EB-A1B6-2DB8382C8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32" y="871089"/>
            <a:ext cx="964895" cy="9648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65D367C-728B-454F-B45A-C318F1442AC5}"/>
              </a:ext>
            </a:extLst>
          </p:cNvPr>
          <p:cNvSpPr txBox="1"/>
          <p:nvPr/>
        </p:nvSpPr>
        <p:spPr>
          <a:xfrm>
            <a:off x="3340015" y="1939498"/>
            <a:ext cx="12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</a:t>
            </a: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언어 </a:t>
            </a:r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24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0F3219-82D6-487D-9316-33A2B147D0D4}"/>
              </a:ext>
            </a:extLst>
          </p:cNvPr>
          <p:cNvSpPr txBox="1"/>
          <p:nvPr/>
        </p:nvSpPr>
        <p:spPr>
          <a:xfrm>
            <a:off x="4728820" y="2243380"/>
            <a:ext cx="12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python</a:t>
            </a: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24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893FA8-E78E-4AEB-8209-58569DE2E6D7}"/>
              </a:ext>
            </a:extLst>
          </p:cNvPr>
          <p:cNvSpPr txBox="1"/>
          <p:nvPr/>
        </p:nvSpPr>
        <p:spPr>
          <a:xfrm>
            <a:off x="6202445" y="1737497"/>
            <a:ext cx="12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WEB ?</a:t>
            </a:r>
            <a:endParaRPr lang="ko-KR" altLang="en-US" sz="24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43D9A8-BBBE-4F3C-A1D3-6590AE816720}"/>
              </a:ext>
            </a:extLst>
          </p:cNvPr>
          <p:cNvSpPr txBox="1"/>
          <p:nvPr/>
        </p:nvSpPr>
        <p:spPr>
          <a:xfrm>
            <a:off x="2591830" y="4138659"/>
            <a:ext cx="442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문법 설명</a:t>
            </a:r>
            <a:endParaRPr lang="en-US" altLang="ko-KR" sz="24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코딩하고 몇 줄 안되는 결과 보기</a:t>
            </a: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085986CE-0860-4A33-B05F-608D9ECB7847}"/>
              </a:ext>
            </a:extLst>
          </p:cNvPr>
          <p:cNvSpPr/>
          <p:nvPr/>
        </p:nvSpPr>
        <p:spPr>
          <a:xfrm rot="5400000">
            <a:off x="4298652" y="2066744"/>
            <a:ext cx="830998" cy="2563187"/>
          </a:xfrm>
          <a:prstGeom prst="rightBrace">
            <a:avLst>
              <a:gd name="adj1" fmla="val 8333"/>
              <a:gd name="adj2" fmla="val 7774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중괄호 42">
            <a:extLst>
              <a:ext uri="{FF2B5EF4-FFF2-40B4-BE49-F238E27FC236}">
                <a16:creationId xmlns:a16="http://schemas.microsoft.com/office/drawing/2014/main" id="{267B28A0-1365-4A02-8502-26161707A5E1}"/>
              </a:ext>
            </a:extLst>
          </p:cNvPr>
          <p:cNvSpPr/>
          <p:nvPr/>
        </p:nvSpPr>
        <p:spPr>
          <a:xfrm>
            <a:off x="7384550" y="1353537"/>
            <a:ext cx="464160" cy="1096926"/>
          </a:xfrm>
          <a:prstGeom prst="rightBrace">
            <a:avLst>
              <a:gd name="adj1" fmla="val 8333"/>
              <a:gd name="adj2" fmla="val 4996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714598-110A-465A-9FCD-4D6B72D374EE}"/>
              </a:ext>
            </a:extLst>
          </p:cNvPr>
          <p:cNvSpPr txBox="1"/>
          <p:nvPr/>
        </p:nvSpPr>
        <p:spPr>
          <a:xfrm>
            <a:off x="8195341" y="1466804"/>
            <a:ext cx="3680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쉽게 접할 수 있는 분야</a:t>
            </a:r>
            <a:endParaRPr lang="en-US" altLang="ko-KR" sz="24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초보자들이 접근 하기 좋음</a:t>
            </a:r>
            <a:endParaRPr lang="en-US" altLang="ko-KR" sz="24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5DAE32F-A0D2-4FED-AFA9-3A92012271F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70" y="1181022"/>
            <a:ext cx="571563" cy="5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6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14" grpId="0" animBg="1"/>
      <p:bldP spid="43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11364799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9" name="그래픽 18" descr="집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64097" y="2297801"/>
              <a:ext cx="1076778" cy="10767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7791789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8027904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11972672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3" name="그래픽 22" descr="집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565745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01860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11813629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7" name="그래픽 26" descr="집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9768" y="2297801"/>
              <a:ext cx="1076778" cy="10767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287460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523575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1306429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60620" y="2243380"/>
              <a:ext cx="1179540" cy="118562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263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Education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85426" y="4116461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주제 선정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C594A40-BD14-425C-BB3B-307C6645195D}"/>
              </a:ext>
            </a:extLst>
          </p:cNvPr>
          <p:cNvSpPr txBox="1"/>
          <p:nvPr/>
        </p:nvSpPr>
        <p:spPr>
          <a:xfrm>
            <a:off x="5827613" y="2460028"/>
            <a:ext cx="3431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나만의 웹 사이트 만들기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41633E4-039B-44C4-BDFF-7C61B015A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451" y="1524000"/>
            <a:ext cx="964794" cy="96479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C8FB600-8AF5-4B9D-8ED9-4A74B3CA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19" y="2991923"/>
            <a:ext cx="717626" cy="67996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7DF10B1-0AAF-4225-9E98-B4F745A64D36}"/>
              </a:ext>
            </a:extLst>
          </p:cNvPr>
          <p:cNvSpPr txBox="1"/>
          <p:nvPr/>
        </p:nvSpPr>
        <p:spPr>
          <a:xfrm>
            <a:off x="6972387" y="3331904"/>
            <a:ext cx="140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게시물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106A98C-0EAF-41CE-83DF-CD3873C85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19" y="3563486"/>
            <a:ext cx="717626" cy="67996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EB68A95-C94B-4980-B116-51482D69039C}"/>
              </a:ext>
            </a:extLst>
          </p:cNvPr>
          <p:cNvSpPr txBox="1"/>
          <p:nvPr/>
        </p:nvSpPr>
        <p:spPr>
          <a:xfrm>
            <a:off x="6972387" y="3903467"/>
            <a:ext cx="259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로그인</a:t>
            </a:r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회원가입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EEE92E9-1611-4FCA-8D9B-51BD4ACF0CE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179" y="3715723"/>
            <a:ext cx="571563" cy="5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8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11364799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9" name="그래픽 18" descr="집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64097" y="2297801"/>
              <a:ext cx="1076778" cy="10767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7791789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8027904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11972672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3" name="그래픽 22" descr="집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565745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01860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3490026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59768" y="2297801"/>
              <a:ext cx="1076778" cy="10767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572765" y="3512458"/>
              <a:ext cx="7873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Plan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441822" y="4116461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계획 및 시간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7832632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1" name="그래픽 30" descr="집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2001" y="2297801"/>
              <a:ext cx="1076778" cy="10767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75808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21FD67B-0CA1-47EF-B92D-A46137489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34" y="330505"/>
            <a:ext cx="761695" cy="76169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476925-BD03-4E9D-A8D7-0AD01B512BC0}"/>
              </a:ext>
            </a:extLst>
          </p:cNvPr>
          <p:cNvSpPr txBox="1"/>
          <p:nvPr/>
        </p:nvSpPr>
        <p:spPr>
          <a:xfrm>
            <a:off x="4080129" y="630535"/>
            <a:ext cx="83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DB9D90-1FFE-4DD3-940B-72D645C42F9E}"/>
              </a:ext>
            </a:extLst>
          </p:cNvPr>
          <p:cNvSpPr txBox="1"/>
          <p:nvPr/>
        </p:nvSpPr>
        <p:spPr>
          <a:xfrm>
            <a:off x="4178818" y="1293167"/>
            <a:ext cx="952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8A8C66-C81C-4493-B656-65FB7FC41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48" y="1267767"/>
            <a:ext cx="487065" cy="4870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C6FF301-DC64-45DB-B4F6-1BB423A87D1B}"/>
              </a:ext>
            </a:extLst>
          </p:cNvPr>
          <p:cNvSpPr txBox="1"/>
          <p:nvPr/>
        </p:nvSpPr>
        <p:spPr>
          <a:xfrm>
            <a:off x="3882969" y="1754832"/>
            <a:ext cx="3661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멘토 소개</a:t>
            </a:r>
            <a:endParaRPr lang="en-US" altLang="ko-KR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웹 기초 지식</a:t>
            </a:r>
            <a:endParaRPr lang="en-US" altLang="ko-KR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구름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(groom)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환경 구축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9F57EE-BF0C-4418-923D-B98BB37ED46F}"/>
              </a:ext>
            </a:extLst>
          </p:cNvPr>
          <p:cNvSpPr txBox="1"/>
          <p:nvPr/>
        </p:nvSpPr>
        <p:spPr>
          <a:xfrm>
            <a:off x="4178818" y="3420766"/>
            <a:ext cx="952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5ADC04A-5EA5-4235-A605-35F9C7E30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48" y="3395366"/>
            <a:ext cx="487065" cy="48706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716C59-3B2E-4CB9-9798-41198153F014}"/>
              </a:ext>
            </a:extLst>
          </p:cNvPr>
          <p:cNvSpPr txBox="1"/>
          <p:nvPr/>
        </p:nvSpPr>
        <p:spPr>
          <a:xfrm>
            <a:off x="3882968" y="3882431"/>
            <a:ext cx="3965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HTML, CSS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설명 및 실습 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(1)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5B5578-DF05-4F14-BB01-1A88C1398912}"/>
              </a:ext>
            </a:extLst>
          </p:cNvPr>
          <p:cNvSpPr txBox="1"/>
          <p:nvPr/>
        </p:nvSpPr>
        <p:spPr>
          <a:xfrm>
            <a:off x="4178818" y="4865501"/>
            <a:ext cx="952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F3FE248-A8E5-4585-8015-396B1B79D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48" y="4840101"/>
            <a:ext cx="487065" cy="4870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360B884-A420-42E1-97A4-4606A55E142F}"/>
              </a:ext>
            </a:extLst>
          </p:cNvPr>
          <p:cNvSpPr txBox="1"/>
          <p:nvPr/>
        </p:nvSpPr>
        <p:spPr>
          <a:xfrm>
            <a:off x="3882969" y="5327166"/>
            <a:ext cx="3965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HTML, CSS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설명 및 실습 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(2)</a:t>
            </a:r>
          </a:p>
          <a:p>
            <a:pPr marL="342900" indent="-342900">
              <a:buFontTx/>
              <a:buChar char="-"/>
            </a:pP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bootstrap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사용법</a:t>
            </a:r>
            <a:endParaRPr lang="en-US" altLang="ko-KR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로그인 페이지 디자인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2A430B-C20E-4F4E-8D4F-888B35FD08AB}"/>
              </a:ext>
            </a:extLst>
          </p:cNvPr>
          <p:cNvSpPr txBox="1"/>
          <p:nvPr/>
        </p:nvSpPr>
        <p:spPr>
          <a:xfrm>
            <a:off x="8661918" y="1293167"/>
            <a:ext cx="952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28EF6D5-1BFC-4649-B484-0C4F24DF8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48" y="1267767"/>
            <a:ext cx="487065" cy="48706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F563310-B7D6-42AE-A08F-E2BE4AEB06A1}"/>
              </a:ext>
            </a:extLst>
          </p:cNvPr>
          <p:cNvSpPr txBox="1"/>
          <p:nvPr/>
        </p:nvSpPr>
        <p:spPr>
          <a:xfrm>
            <a:off x="8366069" y="1754832"/>
            <a:ext cx="3661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PHP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설명 및 실습 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(1)</a:t>
            </a:r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로그인 페이지 기능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BB65E8-6699-4F78-BE60-8E2AFBFBB2B0}"/>
              </a:ext>
            </a:extLst>
          </p:cNvPr>
          <p:cNvSpPr txBox="1"/>
          <p:nvPr/>
        </p:nvSpPr>
        <p:spPr>
          <a:xfrm>
            <a:off x="8661918" y="3239297"/>
            <a:ext cx="952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A8108B6-2015-44A6-8CA6-A46DFB3E6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48" y="3213897"/>
            <a:ext cx="487065" cy="4870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FA83788-FAA4-431F-8B53-0DFF0C4154BB}"/>
              </a:ext>
            </a:extLst>
          </p:cNvPr>
          <p:cNvSpPr txBox="1"/>
          <p:nvPr/>
        </p:nvSpPr>
        <p:spPr>
          <a:xfrm>
            <a:off x="8366069" y="3700962"/>
            <a:ext cx="3661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PHP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설명 및 실습 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(2)</a:t>
            </a:r>
          </a:p>
          <a:p>
            <a:pPr marL="342900" indent="-342900">
              <a:buFontTx/>
              <a:buChar char="-"/>
            </a:pP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Mysql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설명 및 실습</a:t>
            </a:r>
            <a:endParaRPr lang="en-US" altLang="ko-KR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C3B801-19EA-4113-AEA8-879C1DD62749}"/>
              </a:ext>
            </a:extLst>
          </p:cNvPr>
          <p:cNvSpPr txBox="1"/>
          <p:nvPr/>
        </p:nvSpPr>
        <p:spPr>
          <a:xfrm>
            <a:off x="8661918" y="4865501"/>
            <a:ext cx="952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9CFE92C-E28C-4C98-9C9B-904BB7D09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48" y="4840101"/>
            <a:ext cx="487065" cy="48706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0E52274-9C1C-4275-AED6-B9510A6AA639}"/>
              </a:ext>
            </a:extLst>
          </p:cNvPr>
          <p:cNvSpPr txBox="1"/>
          <p:nvPr/>
        </p:nvSpPr>
        <p:spPr>
          <a:xfrm>
            <a:off x="8155248" y="5327166"/>
            <a:ext cx="403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로그인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회원가입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로그아웃</a:t>
            </a:r>
            <a:endParaRPr lang="en-US" altLang="ko-KR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673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4" grpId="0"/>
      <p:bldP spid="45" grpId="0"/>
      <p:bldP spid="47" grpId="0"/>
      <p:bldP spid="48" grpId="0"/>
      <p:bldP spid="50" grpId="0"/>
      <p:bldP spid="51" grpId="0"/>
      <p:bldP spid="53" grpId="0"/>
      <p:bldP spid="54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11364799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9" name="그래픽 18" descr="집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64097" y="2297801"/>
              <a:ext cx="1076778" cy="10767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7791789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8027904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11972672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3" name="그래픽 22" descr="집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565745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01860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3490026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59768" y="2297801"/>
              <a:ext cx="1076778" cy="10767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572765" y="3512458"/>
              <a:ext cx="7873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Plan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441822" y="4116461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계획 및 시간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7832632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1" name="그래픽 30" descr="집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2001" y="2297801"/>
              <a:ext cx="1076778" cy="10767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75808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B476925-BD03-4E9D-A8D7-0AD01B512BC0}"/>
              </a:ext>
            </a:extLst>
          </p:cNvPr>
          <p:cNvSpPr txBox="1"/>
          <p:nvPr/>
        </p:nvSpPr>
        <p:spPr>
          <a:xfrm>
            <a:off x="4965751" y="1955310"/>
            <a:ext cx="117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제일고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40431C1-7005-427F-80DE-B2542395D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5323" y="1401312"/>
            <a:ext cx="1015663" cy="10156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963D500-EF51-4D95-9B93-E7824CBE2F13}"/>
              </a:ext>
            </a:extLst>
          </p:cNvPr>
          <p:cNvSpPr txBox="1"/>
          <p:nvPr/>
        </p:nvSpPr>
        <p:spPr>
          <a:xfrm>
            <a:off x="9688121" y="1939498"/>
            <a:ext cx="137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제일여고</a:t>
            </a:r>
          </a:p>
        </p:txBody>
      </p:sp>
      <p:pic>
        <p:nvPicPr>
          <p:cNvPr id="59" name="그래픽 58">
            <a:extLst>
              <a:ext uri="{FF2B5EF4-FFF2-40B4-BE49-F238E27FC236}">
                <a16:creationId xmlns:a16="http://schemas.microsoft.com/office/drawing/2014/main" id="{C406D9E6-9636-4104-B1E2-931EE8363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2373" y="1385500"/>
            <a:ext cx="1015663" cy="101566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CA0FA2C-60CC-4CA8-92F7-9A958233C4E4}"/>
              </a:ext>
            </a:extLst>
          </p:cNvPr>
          <p:cNvSpPr txBox="1"/>
          <p:nvPr/>
        </p:nvSpPr>
        <p:spPr>
          <a:xfrm>
            <a:off x="4311213" y="454123"/>
            <a:ext cx="1822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시간 및 장소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7BAB0EBF-D619-40C9-8856-9887ECB97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7358" y="392100"/>
            <a:ext cx="585712" cy="58571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AC4E8C6-ED82-478C-A7C9-A89769464FE0}"/>
              </a:ext>
            </a:extLst>
          </p:cNvPr>
          <p:cNvSpPr txBox="1"/>
          <p:nvPr/>
        </p:nvSpPr>
        <p:spPr>
          <a:xfrm>
            <a:off x="2455553" y="2814796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1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`20.11.15 16:30 ~ 18:30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오프라인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7545CF-AE3E-4912-98E5-A5DCDC693752}"/>
              </a:ext>
            </a:extLst>
          </p:cNvPr>
          <p:cNvSpPr txBox="1"/>
          <p:nvPr/>
        </p:nvSpPr>
        <p:spPr>
          <a:xfrm>
            <a:off x="2455553" y="3260078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2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`21.01.02 18:30 ~ 20:30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159146-1450-462B-89EA-3FB9951C1300}"/>
              </a:ext>
            </a:extLst>
          </p:cNvPr>
          <p:cNvSpPr txBox="1"/>
          <p:nvPr/>
        </p:nvSpPr>
        <p:spPr>
          <a:xfrm>
            <a:off x="2455553" y="3677466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3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`21.01.10 15:00 ~ 17:00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9E260D-0B4B-46C9-8912-19C3FC4D2F2C}"/>
              </a:ext>
            </a:extLst>
          </p:cNvPr>
          <p:cNvSpPr txBox="1"/>
          <p:nvPr/>
        </p:nvSpPr>
        <p:spPr>
          <a:xfrm>
            <a:off x="2455553" y="4094854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4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`21.01.10 17:00 ~ 19:00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6B6ED0C-7B37-4538-9FDF-561741051715}"/>
              </a:ext>
            </a:extLst>
          </p:cNvPr>
          <p:cNvSpPr txBox="1"/>
          <p:nvPr/>
        </p:nvSpPr>
        <p:spPr>
          <a:xfrm>
            <a:off x="2455553" y="4512242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5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`21.01.17 15:00 ~ 17:00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24445D-400F-45A7-B734-F8956CA7AF97}"/>
              </a:ext>
            </a:extLst>
          </p:cNvPr>
          <p:cNvSpPr txBox="1"/>
          <p:nvPr/>
        </p:nvSpPr>
        <p:spPr>
          <a:xfrm>
            <a:off x="2455553" y="4932910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6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`21.01.17 17:00 ~ 19:00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8DB726-3466-4E4B-AD3F-AF2373F19A5A}"/>
              </a:ext>
            </a:extLst>
          </p:cNvPr>
          <p:cNvSpPr txBox="1"/>
          <p:nvPr/>
        </p:nvSpPr>
        <p:spPr>
          <a:xfrm>
            <a:off x="7439231" y="2814796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1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`21.01.08 18:30 ~ 20:30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02B72D-C96F-4EF9-89AF-8C7B5A246DBE}"/>
              </a:ext>
            </a:extLst>
          </p:cNvPr>
          <p:cNvSpPr txBox="1"/>
          <p:nvPr/>
        </p:nvSpPr>
        <p:spPr>
          <a:xfrm>
            <a:off x="7439231" y="3260078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2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`21.01.08 20:30 ~ 22:30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BC690F-566E-45FB-BE36-483E22C48E72}"/>
              </a:ext>
            </a:extLst>
          </p:cNvPr>
          <p:cNvSpPr txBox="1"/>
          <p:nvPr/>
        </p:nvSpPr>
        <p:spPr>
          <a:xfrm>
            <a:off x="7439231" y="3677466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3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`21.01.15 18:30 ~ 20:30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8713D4-1262-4265-851D-947E59BE8EF0}"/>
              </a:ext>
            </a:extLst>
          </p:cNvPr>
          <p:cNvSpPr txBox="1"/>
          <p:nvPr/>
        </p:nvSpPr>
        <p:spPr>
          <a:xfrm>
            <a:off x="7439231" y="4094854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4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`21.01.22 18:30 ~ 20:30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2638DA-8921-40AB-92E7-E53721C8658B}"/>
              </a:ext>
            </a:extLst>
          </p:cNvPr>
          <p:cNvSpPr txBox="1"/>
          <p:nvPr/>
        </p:nvSpPr>
        <p:spPr>
          <a:xfrm>
            <a:off x="7439231" y="4512242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5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`21.01.25 18:30 ~ 20:30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8CF9D7-C713-4109-811F-03D5B82D1320}"/>
              </a:ext>
            </a:extLst>
          </p:cNvPr>
          <p:cNvSpPr txBox="1"/>
          <p:nvPr/>
        </p:nvSpPr>
        <p:spPr>
          <a:xfrm>
            <a:off x="7439231" y="4932910"/>
            <a:ext cx="470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6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회차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`21.01.29 18:30 ~ 20:30 (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온라인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 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43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7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11364799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9" name="그래픽 18" descr="집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64097" y="2297801"/>
              <a:ext cx="1076778" cy="10767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7791789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8027904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5943708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836771" y="3483422"/>
              <a:ext cx="923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26706" y="4116461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강의 시작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9951981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7" name="그래픽 26" descr="집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9768" y="2297801"/>
              <a:ext cx="1076778" cy="10767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287460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523575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7832632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1" name="그래픽 30" descr="집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2001" y="2297801"/>
              <a:ext cx="1076778" cy="10767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75808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526FF26-5DAF-4AF6-A786-0055172605C4}"/>
              </a:ext>
            </a:extLst>
          </p:cNvPr>
          <p:cNvSpPr txBox="1"/>
          <p:nvPr/>
        </p:nvSpPr>
        <p:spPr>
          <a:xfrm>
            <a:off x="3840400" y="369176"/>
            <a:ext cx="2219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출석 체크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78E9F0F-FA87-4660-9A7C-D3CD02A0A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30" y="343776"/>
            <a:ext cx="487065" cy="487065"/>
          </a:xfrm>
          <a:prstGeom prst="rect">
            <a:avLst/>
          </a:prstGeom>
        </p:spPr>
      </p:pic>
      <p:pic>
        <p:nvPicPr>
          <p:cNvPr id="43" name="Picture 1">
            <a:extLst>
              <a:ext uri="{FF2B5EF4-FFF2-40B4-BE49-F238E27FC236}">
                <a16:creationId xmlns:a16="http://schemas.microsoft.com/office/drawing/2014/main" id="{86D7CB69-FB1D-4704-B6AF-A3A44C6E4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75" y="369176"/>
            <a:ext cx="6030241" cy="29082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3">
            <a:extLst>
              <a:ext uri="{FF2B5EF4-FFF2-40B4-BE49-F238E27FC236}">
                <a16:creationId xmlns:a16="http://schemas.microsoft.com/office/drawing/2014/main" id="{57335652-C3CB-4612-B74B-4C0C2993F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0260" y="3471161"/>
            <a:ext cx="6030241" cy="32556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47D8E5E-274B-419F-9426-C613C053D2EC}"/>
              </a:ext>
            </a:extLst>
          </p:cNvPr>
          <p:cNvSpPr txBox="1"/>
          <p:nvPr/>
        </p:nvSpPr>
        <p:spPr>
          <a:xfrm>
            <a:off x="4447166" y="1781747"/>
            <a:ext cx="117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제일고</a:t>
            </a:r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50AACF90-1E8A-4BBC-BC7D-42D767B3D1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6738" y="1227749"/>
            <a:ext cx="1015663" cy="101566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21E494A-1978-42C8-A752-51C559EE5F0B}"/>
              </a:ext>
            </a:extLst>
          </p:cNvPr>
          <p:cNvSpPr txBox="1"/>
          <p:nvPr/>
        </p:nvSpPr>
        <p:spPr>
          <a:xfrm>
            <a:off x="8583013" y="5324063"/>
            <a:ext cx="137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제일여고</a:t>
            </a: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A2D31270-2C97-41EF-8134-8331D3A4D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01740" y="4770065"/>
            <a:ext cx="1015663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9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11364799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9" name="그래픽 18" descr="집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64097" y="2297801"/>
              <a:ext cx="1076778" cy="10767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7791789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8027904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5943708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836771" y="3483422"/>
              <a:ext cx="923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26706" y="4116461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강의 시작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9951981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7" name="그래픽 26" descr="집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9768" y="2297801"/>
              <a:ext cx="1076778" cy="10767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287460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523575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7832632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1" name="그래픽 30" descr="집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2001" y="2297801"/>
              <a:ext cx="1076778" cy="10767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75808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pic>
        <p:nvPicPr>
          <p:cNvPr id="38" name="Picture 1">
            <a:extLst>
              <a:ext uri="{FF2B5EF4-FFF2-40B4-BE49-F238E27FC236}">
                <a16:creationId xmlns:a16="http://schemas.microsoft.com/office/drawing/2014/main" id="{859CCD3A-43C1-4F7E-BCD2-66B2DB1FA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186" y="2794330"/>
            <a:ext cx="4435982" cy="33270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AFE1B6EB-1D8A-4552-9B01-CBA275FB6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806098" y="2758631"/>
            <a:ext cx="4307586" cy="323075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526FF26-5DAF-4AF6-A786-0055172605C4}"/>
              </a:ext>
            </a:extLst>
          </p:cNvPr>
          <p:cNvSpPr txBox="1"/>
          <p:nvPr/>
        </p:nvSpPr>
        <p:spPr>
          <a:xfrm>
            <a:off x="4036612" y="593280"/>
            <a:ext cx="2219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2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78E9F0F-FA87-4660-9A7C-D3CD02A0A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42" y="567880"/>
            <a:ext cx="487065" cy="4870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30A72F-59CE-471D-A91A-67C95F8A9484}"/>
              </a:ext>
            </a:extLst>
          </p:cNvPr>
          <p:cNvSpPr txBox="1"/>
          <p:nvPr/>
        </p:nvSpPr>
        <p:spPr>
          <a:xfrm>
            <a:off x="3773474" y="1204551"/>
            <a:ext cx="3661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웹 기초 지식</a:t>
            </a:r>
            <a:endParaRPr lang="en-US" altLang="ko-KR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구름</a:t>
            </a: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(groom) </a:t>
            </a: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환경 구축</a:t>
            </a:r>
            <a:endParaRPr lang="en-US" altLang="ko-KR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HTML, CSS</a:t>
            </a:r>
            <a:endParaRPr lang="ko-KR" altLang="en-US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32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5869A-A948-4F00-99D7-DBB953CB0D7B}"/>
              </a:ext>
            </a:extLst>
          </p:cNvPr>
          <p:cNvGrpSpPr/>
          <p:nvPr/>
        </p:nvGrpSpPr>
        <p:grpSpPr>
          <a:xfrm>
            <a:off x="-11364799" y="0"/>
            <a:ext cx="10929257" cy="6865257"/>
            <a:chOff x="-14514" y="0"/>
            <a:chExt cx="10929257" cy="686525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B2D0658-0835-4346-A18B-27D5D7DE1A9C}"/>
                </a:ext>
              </a:extLst>
            </p:cNvPr>
            <p:cNvSpPr/>
            <p:nvPr/>
          </p:nvSpPr>
          <p:spPr>
            <a:xfrm>
              <a:off x="-14514" y="0"/>
              <a:ext cx="10929257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9257" h="6865257">
                  <a:moveTo>
                    <a:pt x="14514" y="0"/>
                  </a:moveTo>
                  <a:lnTo>
                    <a:pt x="10929257" y="0"/>
                  </a:lnTo>
                  <a:lnTo>
                    <a:pt x="8650514" y="6865257"/>
                  </a:lnTo>
                  <a:lnTo>
                    <a:pt x="0" y="6865257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AABF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B2AA3-9E59-442E-9527-EC1B6E65F0C2}"/>
                </a:ext>
              </a:extLst>
            </p:cNvPr>
            <p:cNvSpPr txBox="1"/>
            <p:nvPr/>
          </p:nvSpPr>
          <p:spPr>
            <a:xfrm>
              <a:off x="8655051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#4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9" name="그래픽 18" descr="집">
              <a:extLst>
                <a:ext uri="{FF2B5EF4-FFF2-40B4-BE49-F238E27FC236}">
                  <a16:creationId xmlns:a16="http://schemas.microsoft.com/office/drawing/2014/main" id="{E1FFEF70-E353-42DC-9A79-B4CCB9D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64097" y="2297801"/>
              <a:ext cx="1076778" cy="10767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AA0962-37A3-428D-9AC9-BDBA2A89B85B}"/>
                </a:ext>
              </a:extLst>
            </p:cNvPr>
            <p:cNvSpPr txBox="1"/>
            <p:nvPr/>
          </p:nvSpPr>
          <p:spPr>
            <a:xfrm>
              <a:off x="7791789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75E544-E362-4364-A806-4CEE592B0F59}"/>
                </a:ext>
              </a:extLst>
            </p:cNvPr>
            <p:cNvSpPr txBox="1"/>
            <p:nvPr/>
          </p:nvSpPr>
          <p:spPr>
            <a:xfrm>
              <a:off x="8027904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8706E8-3D40-4902-BDBE-96C317D5F264}"/>
              </a:ext>
            </a:extLst>
          </p:cNvPr>
          <p:cNvGrpSpPr/>
          <p:nvPr/>
        </p:nvGrpSpPr>
        <p:grpSpPr>
          <a:xfrm>
            <a:off x="-5943708" y="0"/>
            <a:ext cx="9277438" cy="6865257"/>
            <a:chOff x="-622387" y="0"/>
            <a:chExt cx="9277438" cy="686525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C3AD2B8-135D-456E-9175-FD6F1B2C2E6E}"/>
                </a:ext>
              </a:extLst>
            </p:cNvPr>
            <p:cNvSpPr/>
            <p:nvPr/>
          </p:nvSpPr>
          <p:spPr>
            <a:xfrm>
              <a:off x="-622387" y="0"/>
              <a:ext cx="9277438" cy="6865257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2020295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2020295 w 10929257"/>
                <a:gd name="connsiteY4" fmla="*/ 0 h 6865257"/>
                <a:gd name="connsiteX0" fmla="*/ 368476 w 9277438"/>
                <a:gd name="connsiteY0" fmla="*/ 0 h 6865257"/>
                <a:gd name="connsiteX1" fmla="*/ 9277438 w 9277438"/>
                <a:gd name="connsiteY1" fmla="*/ 0 h 6865257"/>
                <a:gd name="connsiteX2" fmla="*/ 6998695 w 9277438"/>
                <a:gd name="connsiteY2" fmla="*/ 6865257 h 6865257"/>
                <a:gd name="connsiteX3" fmla="*/ 0 w 9277438"/>
                <a:gd name="connsiteY3" fmla="*/ 6865257 h 6865257"/>
                <a:gd name="connsiteX4" fmla="*/ 368476 w 9277438"/>
                <a:gd name="connsiteY4" fmla="*/ 0 h 686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438" h="6865257">
                  <a:moveTo>
                    <a:pt x="368476" y="0"/>
                  </a:moveTo>
                  <a:lnTo>
                    <a:pt x="9277438" y="0"/>
                  </a:lnTo>
                  <a:lnTo>
                    <a:pt x="6998695" y="6865257"/>
                  </a:lnTo>
                  <a:lnTo>
                    <a:pt x="0" y="6865257"/>
                  </a:lnTo>
                  <a:lnTo>
                    <a:pt x="368476" y="0"/>
                  </a:lnTo>
                  <a:close/>
                </a:path>
              </a:pathLst>
            </a:custGeom>
            <a:solidFill>
              <a:srgbClr val="547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8AF1F-124B-4239-8858-4C2D9FE6BF5B}"/>
                </a:ext>
              </a:extLst>
            </p:cNvPr>
            <p:cNvSpPr txBox="1"/>
            <p:nvPr/>
          </p:nvSpPr>
          <p:spPr>
            <a:xfrm>
              <a:off x="6429007" y="1524000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#3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21B6651B-77E7-4E77-AC5C-45951AD1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8053" y="2297801"/>
              <a:ext cx="1076778" cy="10767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46459D-654D-4279-89D5-6FEFEEE1952C}"/>
                </a:ext>
              </a:extLst>
            </p:cNvPr>
            <p:cNvSpPr txBox="1"/>
            <p:nvPr/>
          </p:nvSpPr>
          <p:spPr>
            <a:xfrm>
              <a:off x="5836771" y="3483422"/>
              <a:ext cx="923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94010B-7F4C-4F1E-9D15-7EA69E86D31B}"/>
                </a:ext>
              </a:extLst>
            </p:cNvPr>
            <p:cNvSpPr txBox="1"/>
            <p:nvPr/>
          </p:nvSpPr>
          <p:spPr>
            <a:xfrm>
              <a:off x="5826706" y="4116461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강의 시작</a:t>
              </a:r>
              <a:endPara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90F3B1-4692-415E-B7AA-01ACD6839D3B}"/>
              </a:ext>
            </a:extLst>
          </p:cNvPr>
          <p:cNvGrpSpPr/>
          <p:nvPr/>
        </p:nvGrpSpPr>
        <p:grpSpPr>
          <a:xfrm>
            <a:off x="-9951981" y="-29497"/>
            <a:ext cx="6858702" cy="6924251"/>
            <a:chOff x="-463344" y="-29497"/>
            <a:chExt cx="6858702" cy="6924251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C74499-B855-48C2-B9EA-482FD08D01BB}"/>
                </a:ext>
              </a:extLst>
            </p:cNvPr>
            <p:cNvSpPr/>
            <p:nvPr/>
          </p:nvSpPr>
          <p:spPr>
            <a:xfrm>
              <a:off x="-463344" y="-29497"/>
              <a:ext cx="6858702" cy="6924251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4321043 w 10929257"/>
                <a:gd name="connsiteY0" fmla="*/ 0 h 6894754"/>
                <a:gd name="connsiteX1" fmla="*/ 10929257 w 10929257"/>
                <a:gd name="connsiteY1" fmla="*/ 29497 h 6894754"/>
                <a:gd name="connsiteX2" fmla="*/ 8650514 w 10929257"/>
                <a:gd name="connsiteY2" fmla="*/ 6894754 h 6894754"/>
                <a:gd name="connsiteX3" fmla="*/ 0 w 10929257"/>
                <a:gd name="connsiteY3" fmla="*/ 6894754 h 6894754"/>
                <a:gd name="connsiteX4" fmla="*/ 4321043 w 10929257"/>
                <a:gd name="connsiteY4" fmla="*/ 0 h 6894754"/>
                <a:gd name="connsiteX0" fmla="*/ 250488 w 6858702"/>
                <a:gd name="connsiteY0" fmla="*/ 0 h 6924251"/>
                <a:gd name="connsiteX1" fmla="*/ 6858702 w 6858702"/>
                <a:gd name="connsiteY1" fmla="*/ 29497 h 6924251"/>
                <a:gd name="connsiteX2" fmla="*/ 4579959 w 6858702"/>
                <a:gd name="connsiteY2" fmla="*/ 6894754 h 6924251"/>
                <a:gd name="connsiteX3" fmla="*/ 0 w 6858702"/>
                <a:gd name="connsiteY3" fmla="*/ 6924251 h 6924251"/>
                <a:gd name="connsiteX4" fmla="*/ 250488 w 6858702"/>
                <a:gd name="connsiteY4" fmla="*/ 0 h 69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702" h="6924251">
                  <a:moveTo>
                    <a:pt x="250488" y="0"/>
                  </a:moveTo>
                  <a:lnTo>
                    <a:pt x="6858702" y="29497"/>
                  </a:lnTo>
                  <a:lnTo>
                    <a:pt x="4579959" y="6894754"/>
                  </a:lnTo>
                  <a:lnTo>
                    <a:pt x="0" y="6924251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355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38FD2-C3E5-40B5-8A3A-3D6DB332F5A4}"/>
                </a:ext>
              </a:extLst>
            </p:cNvPr>
            <p:cNvSpPr txBox="1"/>
            <p:nvPr/>
          </p:nvSpPr>
          <p:spPr>
            <a:xfrm>
              <a:off x="4150722" y="1524000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#2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7" name="그래픽 26" descr="집">
              <a:extLst>
                <a:ext uri="{FF2B5EF4-FFF2-40B4-BE49-F238E27FC236}">
                  <a16:creationId xmlns:a16="http://schemas.microsoft.com/office/drawing/2014/main" id="{56F3AC26-05F7-4819-A082-FA121343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9768" y="2297801"/>
              <a:ext cx="1076778" cy="10767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47079-0D77-41D6-B1EB-C395020B3400}"/>
                </a:ext>
              </a:extLst>
            </p:cNvPr>
            <p:cNvSpPr txBox="1"/>
            <p:nvPr/>
          </p:nvSpPr>
          <p:spPr>
            <a:xfrm>
              <a:off x="3287460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76B17-9916-4A46-B86E-B74CE8D053D6}"/>
                </a:ext>
              </a:extLst>
            </p:cNvPr>
            <p:cNvSpPr txBox="1"/>
            <p:nvPr/>
          </p:nvSpPr>
          <p:spPr>
            <a:xfrm>
              <a:off x="3523575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F44D27-8898-46BC-8088-ACD7CA9E4921}"/>
              </a:ext>
            </a:extLst>
          </p:cNvPr>
          <p:cNvGrpSpPr/>
          <p:nvPr/>
        </p:nvGrpSpPr>
        <p:grpSpPr>
          <a:xfrm>
            <a:off x="-7832632" y="1"/>
            <a:ext cx="4646444" cy="6894754"/>
            <a:chOff x="-510779" y="1"/>
            <a:chExt cx="4646444" cy="689475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8A4119-0EF7-45C6-9B32-C29ACE926C10}"/>
                </a:ext>
              </a:extLst>
            </p:cNvPr>
            <p:cNvSpPr/>
            <p:nvPr/>
          </p:nvSpPr>
          <p:spPr>
            <a:xfrm>
              <a:off x="-510779" y="1"/>
              <a:ext cx="4646444" cy="6894754"/>
            </a:xfrm>
            <a:custGeom>
              <a:avLst/>
              <a:gdLst>
                <a:gd name="connsiteX0" fmla="*/ 14514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14514 w 10929257"/>
                <a:gd name="connsiteY4" fmla="*/ 0 h 6865257"/>
                <a:gd name="connsiteX0" fmla="*/ 6533301 w 10929257"/>
                <a:gd name="connsiteY0" fmla="*/ 0 h 6865257"/>
                <a:gd name="connsiteX1" fmla="*/ 10929257 w 10929257"/>
                <a:gd name="connsiteY1" fmla="*/ 0 h 6865257"/>
                <a:gd name="connsiteX2" fmla="*/ 8650514 w 10929257"/>
                <a:gd name="connsiteY2" fmla="*/ 6865257 h 6865257"/>
                <a:gd name="connsiteX3" fmla="*/ 0 w 10929257"/>
                <a:gd name="connsiteY3" fmla="*/ 6865257 h 6865257"/>
                <a:gd name="connsiteX4" fmla="*/ 6533301 w 10929257"/>
                <a:gd name="connsiteY4" fmla="*/ 0 h 6865257"/>
                <a:gd name="connsiteX0" fmla="*/ 250488 w 4646444"/>
                <a:gd name="connsiteY0" fmla="*/ 0 h 6894754"/>
                <a:gd name="connsiteX1" fmla="*/ 4646444 w 4646444"/>
                <a:gd name="connsiteY1" fmla="*/ 0 h 6894754"/>
                <a:gd name="connsiteX2" fmla="*/ 2367701 w 4646444"/>
                <a:gd name="connsiteY2" fmla="*/ 6865257 h 6894754"/>
                <a:gd name="connsiteX3" fmla="*/ 0 w 4646444"/>
                <a:gd name="connsiteY3" fmla="*/ 6894754 h 6894754"/>
                <a:gd name="connsiteX4" fmla="*/ 250488 w 4646444"/>
                <a:gd name="connsiteY4" fmla="*/ 0 h 68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444" h="6894754">
                  <a:moveTo>
                    <a:pt x="250488" y="0"/>
                  </a:moveTo>
                  <a:lnTo>
                    <a:pt x="4646444" y="0"/>
                  </a:lnTo>
                  <a:lnTo>
                    <a:pt x="2367701" y="6865257"/>
                  </a:lnTo>
                  <a:lnTo>
                    <a:pt x="0" y="6894754"/>
                  </a:lnTo>
                  <a:lnTo>
                    <a:pt x="250488" y="0"/>
                  </a:lnTo>
                  <a:close/>
                </a:path>
              </a:pathLst>
            </a:custGeom>
            <a:solidFill>
              <a:srgbClr val="25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D41D69-CBD8-468E-A949-4D2A6B35DFEC}"/>
                </a:ext>
              </a:extLst>
            </p:cNvPr>
            <p:cNvSpPr txBox="1"/>
            <p:nvPr/>
          </p:nvSpPr>
          <p:spPr>
            <a:xfrm>
              <a:off x="1902955" y="1524000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#1</a:t>
              </a:r>
              <a:endPara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1" name="그래픽 30" descr="집">
              <a:extLst>
                <a:ext uri="{FF2B5EF4-FFF2-40B4-BE49-F238E27FC236}">
                  <a16:creationId xmlns:a16="http://schemas.microsoft.com/office/drawing/2014/main" id="{2653931A-08A5-410C-910B-440F758C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2001" y="2297801"/>
              <a:ext cx="1076778" cy="10767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709048-FA4B-4FBD-AC5B-AFB7AABFBA95}"/>
                </a:ext>
              </a:extLst>
            </p:cNvPr>
            <p:cNvSpPr txBox="1"/>
            <p:nvPr/>
          </p:nvSpPr>
          <p:spPr>
            <a:xfrm>
              <a:off x="1039693" y="3512458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내용 입력</a:t>
              </a:r>
              <a:endPara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E1DDC-5EDB-4E63-8444-08AB69647C15}"/>
                </a:ext>
              </a:extLst>
            </p:cNvPr>
            <p:cNvSpPr txBox="1"/>
            <p:nvPr/>
          </p:nvSpPr>
          <p:spPr>
            <a:xfrm>
              <a:off x="1275808" y="4116461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내용 입력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526FF26-5DAF-4AF6-A786-0055172605C4}"/>
              </a:ext>
            </a:extLst>
          </p:cNvPr>
          <p:cNvSpPr txBox="1"/>
          <p:nvPr/>
        </p:nvSpPr>
        <p:spPr>
          <a:xfrm>
            <a:off x="4036612" y="593280"/>
            <a:ext cx="2219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  <a:r>
              <a:rPr lang="en-US" altLang="ko-KR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4</a:t>
            </a:r>
            <a:r>
              <a:rPr lang="ko-KR" altLang="en-US" sz="2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회차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78E9F0F-FA87-4660-9A7C-D3CD02A0A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42" y="567880"/>
            <a:ext cx="487065" cy="4870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30A72F-59CE-471D-A91A-67C95F8A9484}"/>
              </a:ext>
            </a:extLst>
          </p:cNvPr>
          <p:cNvSpPr txBox="1"/>
          <p:nvPr/>
        </p:nvSpPr>
        <p:spPr>
          <a:xfrm>
            <a:off x="3773474" y="1204551"/>
            <a:ext cx="3661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로그인 페이지 디자인</a:t>
            </a:r>
            <a:endParaRPr lang="en-US" altLang="ko-KR" sz="200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로그인 페이지 기능 구현</a:t>
            </a:r>
          </a:p>
        </p:txBody>
      </p:sp>
      <p:pic>
        <p:nvPicPr>
          <p:cNvPr id="44" name="Picture 0">
            <a:extLst>
              <a:ext uri="{FF2B5EF4-FFF2-40B4-BE49-F238E27FC236}">
                <a16:creationId xmlns:a16="http://schemas.microsoft.com/office/drawing/2014/main" id="{9047F484-4E1C-442B-95B8-407284F674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04" t="5821"/>
          <a:stretch/>
        </p:blipFill>
        <p:spPr>
          <a:xfrm>
            <a:off x="3151925" y="2358412"/>
            <a:ext cx="7249817" cy="41316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0725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648</Words>
  <Application>Microsoft Office PowerPoint</Application>
  <PresentationFormat>와이드스크린</PresentationFormat>
  <Paragraphs>218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배달의민족 한나체 Pro</vt:lpstr>
      <vt:lpstr>서울남산체 M</vt:lpstr>
      <vt:lpstr>여기어때 잘난체</vt:lpstr>
      <vt:lpstr>맑은 고딕</vt:lpstr>
      <vt:lpstr>Arial</vt:lpstr>
      <vt:lpstr>나눔고딕 ExtraBold</vt:lpstr>
      <vt:lpstr>나눔스퀘어 Light</vt:lpstr>
      <vt:lpstr>Office 테마</vt:lpstr>
      <vt:lpstr>창대한 최종 발표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JIHOON</dc:creator>
  <cp:lastModifiedBy>김종민</cp:lastModifiedBy>
  <cp:revision>30</cp:revision>
  <dcterms:created xsi:type="dcterms:W3CDTF">2020-03-03T13:47:52Z</dcterms:created>
  <dcterms:modified xsi:type="dcterms:W3CDTF">2021-01-30T11:17:53Z</dcterms:modified>
</cp:coreProperties>
</file>